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6/23/2017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Talk: Strategies to Encourage Discussion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Jade </a:t>
            </a:r>
            <a:r>
              <a:rPr lang="en-US" dirty="0" err="1" smtClean="0"/>
              <a:t>Geary,</a:t>
            </a:r>
            <a:r>
              <a:rPr lang="en-US" dirty="0" smtClean="0"/>
              <a:t> Amy Edwards, and Amie Freeman</a:t>
            </a:r>
            <a:br>
              <a:rPr lang="en-US" dirty="0" smtClean="0"/>
            </a:br>
            <a:r>
              <a:rPr lang="en-US" dirty="0" smtClean="0"/>
              <a:t>University of South Carolina, Columbia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4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Technique 1: Act Your Heart Out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490653" y="2854712"/>
            <a:ext cx="1131848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Divide into groups of at least 3 players.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Select one contestant.  The remaining players are actors.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Actors open the game piece and share with other actors.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Do not let the contestant see the game piece.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Actors begin acting the word on the game piece.  The contestant tries to guess the word.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Technique 2: Think, </a:t>
            </a:r>
            <a:r>
              <a:rPr lang="en-US" sz="4800" dirty="0" smtClean="0"/>
              <a:t>Pair</a:t>
            </a:r>
            <a:r>
              <a:rPr lang="en-US" sz="4800" dirty="0" smtClean="0"/>
              <a:t>, </a:t>
            </a:r>
            <a:r>
              <a:rPr lang="en-US" sz="4800" dirty="0" smtClean="0"/>
              <a:t>Share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What is one thing that you did or that you would like to try in your teaching or library setting?</a:t>
            </a:r>
          </a:p>
          <a:p>
            <a:r>
              <a:rPr lang="en-US" sz="3000" dirty="0" smtClean="0"/>
              <a:t>Is there anything holding you back from sharing your ideas or experiences with your colleagues?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25358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Technique 3: </a:t>
            </a:r>
            <a:r>
              <a:rPr lang="en-US" sz="4800" dirty="0" err="1" smtClean="0"/>
              <a:t>Polleverywhere</a:t>
            </a: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From a laptop: Pollev.com/jadegeary182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Text message: Text JADEGEARY182 to 37607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80531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62</TotalTime>
  <Words>142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Quotable</vt:lpstr>
      <vt:lpstr>Let’s Talk: Strategies to Encourage Discussion </vt:lpstr>
      <vt:lpstr>Technique 1: Act Your Heart Out</vt:lpstr>
      <vt:lpstr>Technique 2: Think, Pair, Share</vt:lpstr>
      <vt:lpstr>Technique 3: Polleverywhere </vt:lpstr>
    </vt:vector>
  </TitlesOfParts>
  <Company>University of South Carolina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iTeach 4: Transitions and the Roles Libraries Play</dc:title>
  <dc:creator>FREEMAN, AMIE</dc:creator>
  <cp:lastModifiedBy>FREEMAN, AMIE</cp:lastModifiedBy>
  <cp:revision>9</cp:revision>
  <dcterms:created xsi:type="dcterms:W3CDTF">2017-06-12T20:15:24Z</dcterms:created>
  <dcterms:modified xsi:type="dcterms:W3CDTF">2017-06-23T14:14:32Z</dcterms:modified>
</cp:coreProperties>
</file>